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24" r:id="rId1"/>
  </p:sldMasterIdLst>
  <p:handoutMasterIdLst>
    <p:handoutMasterId r:id="rId3"/>
  </p:handoutMasterIdLst>
  <p:sldIdLst>
    <p:sldId id="256" r:id="rId2"/>
  </p:sldIdLst>
  <p:sldSz cx="4679950" cy="2160588"/>
  <p:notesSz cx="6858000" cy="9144000"/>
  <p:defaultTextStyle>
    <a:defPPr>
      <a:defRPr lang="pl-PL"/>
    </a:defPPr>
    <a:lvl1pPr marL="0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1pPr>
    <a:lvl2pPr marL="195347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2pPr>
    <a:lvl3pPr marL="390694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3pPr>
    <a:lvl4pPr marL="586040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4pPr>
    <a:lvl5pPr marL="781388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5pPr>
    <a:lvl6pPr marL="976734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6pPr>
    <a:lvl7pPr marL="1172082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7pPr>
    <a:lvl8pPr marL="1367429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8pPr>
    <a:lvl9pPr marL="1562775" algn="l" defTabSz="390694" rtl="0" eaLnBrk="1" latinLnBrk="0" hangingPunct="1">
      <a:defRPr sz="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33" d="100"/>
          <a:sy n="33" d="100"/>
        </p:scale>
        <p:origin x="-2766" y="-1458"/>
      </p:cViewPr>
      <p:guideLst>
        <p:guide orient="horz" pos="681"/>
        <p:guide pos="1474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2538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6B77E0-D3A3-49FC-87B2-A154C41C593D}" type="datetimeFigureOut">
              <a:rPr lang="pl-PL" smtClean="0"/>
              <a:t>22-01-2009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FFE2FB-2F97-4572-9CD2-905F48FCA91C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 rogami zaokrąglonymi po przekątnej 6"/>
          <p:cNvSpPr/>
          <p:nvPr/>
        </p:nvSpPr>
        <p:spPr>
          <a:xfrm>
            <a:off x="84240" y="46093"/>
            <a:ext cx="4511471" cy="789335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237599" y="120035"/>
            <a:ext cx="4211954" cy="696189"/>
          </a:xfrm>
        </p:spPr>
        <p:txBody>
          <a:bodyPr lIns="19535" rIns="97674" anchor="b">
            <a:normAutofit/>
          </a:bodyPr>
          <a:lstStyle>
            <a:lvl1pPr marL="0" algn="r">
              <a:defRPr sz="210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091990" y="888243"/>
            <a:ext cx="3357564" cy="552150"/>
          </a:xfrm>
        </p:spPr>
        <p:txBody>
          <a:bodyPr lIns="19535" rIns="105487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195347" indent="0" algn="ctr">
              <a:buNone/>
            </a:lvl2pPr>
            <a:lvl3pPr marL="390694" indent="0" algn="ctr">
              <a:buNone/>
            </a:lvl3pPr>
            <a:lvl4pPr marL="586040" indent="0" algn="ctr">
              <a:buNone/>
            </a:lvl4pPr>
            <a:lvl5pPr marL="781388" indent="0" algn="ctr">
              <a:buNone/>
            </a:lvl5pPr>
            <a:lvl6pPr marL="976734" indent="0" algn="ctr">
              <a:buNone/>
            </a:lvl6pPr>
            <a:lvl7pPr marL="1172082" indent="0" algn="ctr">
              <a:buNone/>
            </a:lvl7pPr>
            <a:lvl8pPr marL="1367429" indent="0" algn="ctr">
              <a:buNone/>
            </a:lvl8pPr>
            <a:lvl9pPr marL="1562775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10"/>
          </p:nvPr>
        </p:nvSpPr>
        <p:spPr>
          <a:xfrm>
            <a:off x="2846970" y="2050638"/>
            <a:ext cx="1536584" cy="86424"/>
          </a:xfrm>
        </p:spPr>
        <p:txBody>
          <a:bodyPr vert="horz" rtlCol="0"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11" name="Symbol zastępczy numeru slajdu 10"/>
          <p:cNvSpPr>
            <a:spLocks noGrp="1"/>
          </p:cNvSpPr>
          <p:nvPr>
            <p:ph type="sldNum" sz="quarter" idx="11"/>
          </p:nvPr>
        </p:nvSpPr>
        <p:spPr>
          <a:xfrm>
            <a:off x="4421465" y="2050638"/>
            <a:ext cx="237625" cy="86424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2" name="Symbol zastępczy stopki 11"/>
          <p:cNvSpPr>
            <a:spLocks noGrp="1"/>
          </p:cNvSpPr>
          <p:nvPr>
            <p:ph type="ftr" sz="quarter" idx="12"/>
          </p:nvPr>
        </p:nvSpPr>
        <p:spPr>
          <a:xfrm>
            <a:off x="818991" y="2050638"/>
            <a:ext cx="1999862" cy="86424"/>
          </a:xfrm>
        </p:spPr>
        <p:txBody>
          <a:bodyPr vert="horz" rtlCol="0"/>
          <a:lstStyle>
            <a:extLst/>
          </a:lstStyle>
          <a:p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3392964" y="86525"/>
            <a:ext cx="1052989" cy="1843501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233998" y="86525"/>
            <a:ext cx="3080968" cy="18435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301144" y="448812"/>
            <a:ext cx="4094956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511872" y="1029401"/>
            <a:ext cx="3790759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69717" y="156966"/>
            <a:ext cx="3977957" cy="860394"/>
          </a:xfrm>
        </p:spPr>
        <p:txBody>
          <a:bodyPr rIns="42976"/>
          <a:lstStyle>
            <a:lvl1pPr algn="r">
              <a:buNone/>
              <a:defRPr sz="17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69684" y="1035783"/>
            <a:ext cx="3977957" cy="475629"/>
          </a:xfrm>
        </p:spPr>
        <p:txBody>
          <a:bodyPr rIns="54697" anchor="t"/>
          <a:lstStyle>
            <a:lvl1pPr marL="0" indent="0" algn="r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>
          <a:xfrm>
            <a:off x="2846970" y="2052109"/>
            <a:ext cx="1536584" cy="86424"/>
          </a:xfrm>
        </p:spPr>
        <p:txBody>
          <a:bodyPr vert="horz" rtlCol="0"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4421465" y="2052109"/>
            <a:ext cx="237625" cy="86424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>
          <a:xfrm>
            <a:off x="818991" y="2052109"/>
            <a:ext cx="1999862" cy="86424"/>
          </a:xfrm>
        </p:spPr>
        <p:txBody>
          <a:bodyPr vert="horz" rtlCol="0"/>
          <a:lstStyle>
            <a:extLst/>
          </a:lstStyle>
          <a:p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233998" y="518542"/>
            <a:ext cx="2066978" cy="1425988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2378975" y="518542"/>
            <a:ext cx="2066978" cy="1425988"/>
          </a:xfrm>
        </p:spPr>
        <p:txBody>
          <a:bodyPr/>
          <a:lstStyle>
            <a:lvl1pPr>
              <a:defRPr sz="1200"/>
            </a:lvl1pPr>
            <a:lvl2pPr>
              <a:defRPr sz="1100"/>
            </a:lvl2pPr>
            <a:lvl3pPr>
              <a:defRPr sz="800"/>
            </a:lvl3pPr>
            <a:lvl4pPr>
              <a:defRPr sz="700"/>
            </a:lvl4pPr>
            <a:lvl5pPr>
              <a:defRPr sz="7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>
          <a:xfrm>
            <a:off x="4422555" y="2052391"/>
            <a:ext cx="237625" cy="86424"/>
          </a:xfrm>
        </p:spPr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Prostokąt 9"/>
          <p:cNvSpPr/>
          <p:nvPr/>
        </p:nvSpPr>
        <p:spPr>
          <a:xfrm>
            <a:off x="301144" y="448812"/>
            <a:ext cx="4094956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/>
          <p:cNvSpPr/>
          <p:nvPr/>
        </p:nvSpPr>
        <p:spPr>
          <a:xfrm>
            <a:off x="315655" y="682144"/>
            <a:ext cx="1918780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>
            <a:off x="2456975" y="682144"/>
            <a:ext cx="1918780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3999" y="79377"/>
            <a:ext cx="4211954" cy="360098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33998" y="483632"/>
            <a:ext cx="2067791" cy="201555"/>
          </a:xfrm>
        </p:spPr>
        <p:txBody>
          <a:bodyPr anchor="b">
            <a:noAutofit/>
          </a:bodyPr>
          <a:lstStyle>
            <a:lvl1pPr marL="39069" indent="0" algn="l">
              <a:spcBef>
                <a:spcPts val="0"/>
              </a:spcBef>
              <a:buNone/>
              <a:defRPr sz="900" b="0" cap="all" baseline="0"/>
            </a:lvl1pPr>
            <a:lvl2pPr>
              <a:buNone/>
              <a:defRPr sz="800" b="1"/>
            </a:lvl2pPr>
            <a:lvl3pPr>
              <a:buNone/>
              <a:defRPr sz="700" b="1"/>
            </a:lvl3pPr>
            <a:lvl4pPr>
              <a:buNone/>
              <a:defRPr sz="700" b="1"/>
            </a:lvl4pPr>
            <a:lvl5pPr>
              <a:buNone/>
              <a:defRPr sz="7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2377351" y="483632"/>
            <a:ext cx="2068603" cy="201555"/>
          </a:xfrm>
        </p:spPr>
        <p:txBody>
          <a:bodyPr anchor="b">
            <a:noAutofit/>
          </a:bodyPr>
          <a:lstStyle>
            <a:lvl1pPr marL="39069" indent="0" algn="l">
              <a:spcBef>
                <a:spcPts val="0"/>
              </a:spcBef>
              <a:buNone/>
              <a:defRPr sz="900" b="0" cap="all" baseline="0"/>
            </a:lvl1pPr>
            <a:lvl2pPr>
              <a:buNone/>
              <a:defRPr sz="800" b="1"/>
            </a:lvl2pPr>
            <a:lvl3pPr>
              <a:buNone/>
              <a:defRPr sz="700" b="1"/>
            </a:lvl3pPr>
            <a:lvl4pPr>
              <a:buNone/>
              <a:defRPr sz="700" b="1"/>
            </a:lvl4pPr>
            <a:lvl5pPr>
              <a:buNone/>
              <a:defRPr sz="7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233998" y="744204"/>
            <a:ext cx="2067791" cy="1241838"/>
          </a:xfrm>
        </p:spPr>
        <p:txBody>
          <a:bodyPr lIns="39069"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2377351" y="744204"/>
            <a:ext cx="2068603" cy="1241838"/>
          </a:xfrm>
        </p:spPr>
        <p:txBody>
          <a:bodyPr/>
          <a:lstStyle>
            <a:lvl1pPr>
              <a:defRPr sz="900"/>
            </a:lvl1pPr>
            <a:lvl2pPr>
              <a:defRPr sz="800"/>
            </a:lvl2pPr>
            <a:lvl3pPr>
              <a:defRPr sz="700"/>
            </a:lvl3pPr>
            <a:lvl4pPr>
              <a:defRPr sz="700"/>
            </a:lvl4pPr>
            <a:lvl5pPr>
              <a:defRPr sz="7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>
          <a:xfrm>
            <a:off x="4422555" y="2052391"/>
            <a:ext cx="237625" cy="86424"/>
          </a:xfrm>
        </p:spPr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33999" y="79775"/>
            <a:ext cx="4211954" cy="360098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rostokąt 6"/>
          <p:cNvSpPr/>
          <p:nvPr/>
        </p:nvSpPr>
        <p:spPr>
          <a:xfrm>
            <a:off x="301144" y="448812"/>
            <a:ext cx="4094956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>
            <a:off x="2588484" y="333211"/>
            <a:ext cx="1918780" cy="2881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40162" y="96027"/>
            <a:ext cx="2012378" cy="240065"/>
          </a:xfrm>
        </p:spPr>
        <p:txBody>
          <a:bodyPr anchor="b"/>
          <a:lstStyle>
            <a:lvl1pPr marL="0" algn="r">
              <a:buNone/>
              <a:defRPr sz="8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2540162" y="348934"/>
            <a:ext cx="2012378" cy="336092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500"/>
            </a:lvl1pPr>
            <a:lvl2pPr>
              <a:buNone/>
              <a:defRPr sz="500"/>
            </a:lvl2pPr>
            <a:lvl3pPr>
              <a:buNone/>
              <a:defRPr sz="500"/>
            </a:lvl3pPr>
            <a:lvl4pPr>
              <a:buNone/>
              <a:defRPr sz="500"/>
            </a:lvl4pPr>
            <a:lvl5pPr>
              <a:buNone/>
              <a:defRPr sz="5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16999" y="696192"/>
            <a:ext cx="4435541" cy="1253141"/>
          </a:xfrm>
        </p:spPr>
        <p:txBody>
          <a:bodyPr/>
          <a:lstStyle>
            <a:lvl1pPr marL="125021">
              <a:defRPr sz="1400"/>
            </a:lvl1pPr>
            <a:lvl2pPr marL="253951">
              <a:defRPr sz="1200"/>
            </a:lvl2pPr>
            <a:lvl3pPr marL="351623">
              <a:defRPr sz="1100"/>
            </a:lvl3pPr>
            <a:lvl4pPr marL="449298">
              <a:defRPr sz="800"/>
            </a:lvl4pPr>
            <a:lvl5pPr marL="539158">
              <a:defRPr sz="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9" name="Symbol zastępczy daty 8"/>
          <p:cNvSpPr>
            <a:spLocks noGrp="1"/>
          </p:cNvSpPr>
          <p:nvPr>
            <p:ph type="dt" sz="half" idx="10"/>
          </p:nvPr>
        </p:nvSpPr>
        <p:spPr>
          <a:xfrm>
            <a:off x="2846970" y="2052109"/>
            <a:ext cx="1536584" cy="86424"/>
          </a:xfrm>
        </p:spPr>
        <p:txBody>
          <a:bodyPr vert="horz" rtlCol="0"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1"/>
          </p:nvPr>
        </p:nvSpPr>
        <p:spPr>
          <a:xfrm>
            <a:off x="4421465" y="2052109"/>
            <a:ext cx="237625" cy="86424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Symbol zastępczy stopki 10"/>
          <p:cNvSpPr>
            <a:spLocks noGrp="1"/>
          </p:cNvSpPr>
          <p:nvPr>
            <p:ph type="ftr" sz="quarter" idx="12"/>
          </p:nvPr>
        </p:nvSpPr>
        <p:spPr>
          <a:xfrm>
            <a:off x="818991" y="2052109"/>
            <a:ext cx="1999862" cy="86424"/>
          </a:xfrm>
        </p:spPr>
        <p:txBody>
          <a:bodyPr vert="horz" rtlCol="0"/>
          <a:lstStyle>
            <a:extLst/>
          </a:lstStyle>
          <a:p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56116" y="1488407"/>
            <a:ext cx="2807970" cy="209359"/>
          </a:xfrm>
        </p:spPr>
        <p:txBody>
          <a:bodyPr anchor="b"/>
          <a:lstStyle>
            <a:lvl1pPr marL="0" algn="r">
              <a:buNone/>
              <a:defRPr sz="8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556116" y="1697765"/>
            <a:ext cx="2807970" cy="287403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500"/>
            </a:lvl1pPr>
            <a:lvl2pPr>
              <a:defRPr sz="500"/>
            </a:lvl2pPr>
            <a:lvl3pPr>
              <a:defRPr sz="500"/>
            </a:lvl3pPr>
            <a:lvl4pPr>
              <a:defRPr sz="500"/>
            </a:lvl4pPr>
            <a:lvl5pPr>
              <a:defRPr sz="5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13" name="Symbol zastępczy obrazu 12"/>
          <p:cNvSpPr>
            <a:spLocks noGrp="1"/>
          </p:cNvSpPr>
          <p:nvPr>
            <p:ph type="pic" idx="1"/>
          </p:nvPr>
        </p:nvSpPr>
        <p:spPr>
          <a:xfrm>
            <a:off x="155999" y="78719"/>
            <a:ext cx="4367953" cy="1368373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1400"/>
            </a:lvl1pPr>
            <a:extLst/>
          </a:lstStyle>
          <a:p>
            <a:pPr marL="0" algn="l" rtl="0" eaLnBrk="1" latinLnBrk="0" hangingPunct="1"/>
            <a:r>
              <a:rPr kumimoji="0" lang="pl-PL" dirty="0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Symbol zastępczy daty 7"/>
          <p:cNvSpPr>
            <a:spLocks noGrp="1"/>
          </p:cNvSpPr>
          <p:nvPr>
            <p:ph type="dt" sz="half" idx="10"/>
          </p:nvPr>
        </p:nvSpPr>
        <p:spPr>
          <a:xfrm>
            <a:off x="2846970" y="2050638"/>
            <a:ext cx="1536584" cy="86424"/>
          </a:xfrm>
        </p:spPr>
        <p:txBody>
          <a:bodyPr vert="horz" rtlCol="0"/>
          <a:lstStyle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1"/>
          </p:nvPr>
        </p:nvSpPr>
        <p:spPr>
          <a:xfrm>
            <a:off x="4421465" y="2050638"/>
            <a:ext cx="237625" cy="86424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12"/>
          </p:nvPr>
        </p:nvSpPr>
        <p:spPr>
          <a:xfrm>
            <a:off x="818991" y="2050638"/>
            <a:ext cx="1999862" cy="86424"/>
          </a:xfrm>
        </p:spPr>
        <p:txBody>
          <a:bodyPr vert="horz" rtlCol="0"/>
          <a:lstStyle>
            <a:extLst/>
          </a:lstStyle>
          <a:p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z rogami zaokrąglonymi po przekątnej 6"/>
          <p:cNvSpPr/>
          <p:nvPr/>
        </p:nvSpPr>
        <p:spPr>
          <a:xfrm>
            <a:off x="84240" y="46340"/>
            <a:ext cx="4509440" cy="2068403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39069" tIns="19535" rIns="39069" bIns="19535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662994" y="2016549"/>
            <a:ext cx="2155860" cy="86424"/>
          </a:xfrm>
          <a:prstGeom prst="rect">
            <a:avLst/>
          </a:prstGeom>
        </p:spPr>
        <p:txBody>
          <a:bodyPr lIns="39069" tIns="19535" rIns="39069" bIns="19535"/>
          <a:lstStyle>
            <a:lvl1pPr algn="r" eaLnBrk="1" latinLnBrk="0" hangingPunct="1">
              <a:defRPr kumimoji="0" sz="5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2846970" y="2016549"/>
            <a:ext cx="1536584" cy="86424"/>
          </a:xfrm>
          <a:prstGeom prst="rect">
            <a:avLst/>
          </a:prstGeom>
        </p:spPr>
        <p:txBody>
          <a:bodyPr lIns="39069" tIns="19535" rIns="39069" bIns="19535"/>
          <a:lstStyle>
            <a:lvl1pPr algn="l" eaLnBrk="1" latinLnBrk="0" hangingPunct="1">
              <a:defRPr kumimoji="0" sz="5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5A80FFF-48C5-4722-A551-22BF712B1A81}" type="datetimeFigureOut">
              <a:rPr lang="pl-PL" smtClean="0"/>
              <a:pPr/>
              <a:t>22-01-2009</a:t>
            </a:fld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4421465" y="2052391"/>
            <a:ext cx="237625" cy="86424"/>
          </a:xfrm>
          <a:prstGeom prst="rect">
            <a:avLst/>
          </a:prstGeom>
        </p:spPr>
        <p:txBody>
          <a:bodyPr lIns="39069" tIns="19535" rIns="39069" bIns="19535" anchor="ctr"/>
          <a:lstStyle>
            <a:lvl1pPr algn="r" eaLnBrk="1" latinLnBrk="0" hangingPunct="1">
              <a:defRPr kumimoji="0" sz="7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89F0E133-21EA-4A9B-BF10-11776013EBEC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233999" y="79876"/>
            <a:ext cx="4211954" cy="360098"/>
          </a:xfrm>
          <a:prstGeom prst="rect">
            <a:avLst/>
          </a:prstGeom>
        </p:spPr>
        <p:txBody>
          <a:bodyPr lIns="39069" tIns="19535" rIns="39069" bIns="19535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233999" y="518642"/>
            <a:ext cx="4211954" cy="1425988"/>
          </a:xfrm>
          <a:prstGeom prst="rect">
            <a:avLst/>
          </a:prstGeom>
        </p:spPr>
        <p:txBody>
          <a:bodyPr lIns="39069" tIns="19535" rIns="39069" bIns="19535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225" r:id="rId1"/>
    <p:sldLayoutId id="2147484226" r:id="rId2"/>
    <p:sldLayoutId id="2147484227" r:id="rId3"/>
    <p:sldLayoutId id="2147484228" r:id="rId4"/>
    <p:sldLayoutId id="2147484229" r:id="rId5"/>
    <p:sldLayoutId id="2147484230" r:id="rId6"/>
    <p:sldLayoutId id="2147484231" r:id="rId7"/>
    <p:sldLayoutId id="2147484232" r:id="rId8"/>
    <p:sldLayoutId id="2147484233" r:id="rId9"/>
    <p:sldLayoutId id="2147484234" r:id="rId10"/>
    <p:sldLayoutId id="2147484235" r:id="rId11"/>
  </p:sldLayoutIdLst>
  <p:txStyles>
    <p:titleStyle>
      <a:lvl1pPr marL="23442" algn="r" rtl="0" eaLnBrk="1" latinLnBrk="0" hangingPunct="1">
        <a:spcBef>
          <a:spcPct val="0"/>
        </a:spcBef>
        <a:buNone/>
        <a:defRPr kumimoji="0" sz="20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124805" indent="-124805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273486" indent="-97674" algn="l" rtl="0" eaLnBrk="1" latinLnBrk="0" hangingPunct="1">
        <a:spcBef>
          <a:spcPts val="171"/>
        </a:spcBef>
        <a:buClr>
          <a:schemeClr val="accent2"/>
        </a:buClr>
        <a:buSzPct val="90000"/>
        <a:buFontTx/>
        <a:buChar char="•"/>
        <a:defRPr kumimoji="0" sz="1100" kern="1200">
          <a:solidFill>
            <a:schemeClr val="tx1"/>
          </a:solidFill>
          <a:latin typeface="+mn-lt"/>
          <a:ea typeface="+mn-ea"/>
          <a:cs typeface="+mn-cs"/>
        </a:defRPr>
      </a:lvl2pPr>
      <a:lvl3pPr marL="351623" indent="-82045" algn="l" rtl="0" eaLnBrk="1" latinLnBrk="0" hangingPunct="1">
        <a:spcBef>
          <a:spcPts val="171"/>
        </a:spcBef>
        <a:buClr>
          <a:schemeClr val="accent3"/>
        </a:buClr>
        <a:buSzPct val="100000"/>
        <a:buFont typeface="Wingdings 2"/>
        <a:buChar char=""/>
        <a:defRPr kumimoji="0"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64" indent="-78138" algn="l" rtl="0" eaLnBrk="1" latinLnBrk="0" hangingPunct="1">
        <a:spcBef>
          <a:spcPts val="171"/>
        </a:spcBef>
        <a:buClr>
          <a:schemeClr val="accent3"/>
        </a:buClr>
        <a:buSzPct val="100000"/>
        <a:buFont typeface="Wingdings 2"/>
        <a:buChar char=""/>
        <a:defRPr kumimoji="0"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507902" indent="-78138" algn="l" rtl="0" eaLnBrk="1" latinLnBrk="0" hangingPunct="1">
        <a:spcBef>
          <a:spcPts val="171"/>
        </a:spcBef>
        <a:buClr>
          <a:schemeClr val="accent3"/>
        </a:buClr>
        <a:buSzPct val="100000"/>
        <a:buFont typeface="Wingdings 2"/>
        <a:buChar char=""/>
        <a:defRPr kumimoji="0"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586040" indent="-74231" algn="l" rtl="0" eaLnBrk="1" latinLnBrk="0" hangingPunct="1">
        <a:spcBef>
          <a:spcPts val="171"/>
        </a:spcBef>
        <a:buClr>
          <a:schemeClr val="accent4"/>
        </a:buClr>
        <a:buFont typeface="Wingdings 2"/>
        <a:buChar char=""/>
        <a:defRPr kumimoji="0" sz="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664179" indent="-74231" algn="l" rtl="0" eaLnBrk="1" latinLnBrk="0" hangingPunct="1">
        <a:spcBef>
          <a:spcPts val="171"/>
        </a:spcBef>
        <a:buClr>
          <a:schemeClr val="accent4"/>
        </a:buClr>
        <a:buFont typeface="Wingdings 2"/>
        <a:buChar char=""/>
        <a:defRPr kumimoji="0" sz="7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742318" indent="-74231" algn="l" rtl="0" eaLnBrk="1" latinLnBrk="0" hangingPunct="1">
        <a:spcBef>
          <a:spcPts val="171"/>
        </a:spcBef>
        <a:buClr>
          <a:schemeClr val="accent4"/>
        </a:buClr>
        <a:buFont typeface="Wingdings 2"/>
        <a:buChar char=""/>
        <a:defRPr kumimoji="0" sz="7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820457" indent="-74231" algn="l" rtl="0" eaLnBrk="1" latinLnBrk="0" hangingPunct="1">
        <a:spcBef>
          <a:spcPts val="171"/>
        </a:spcBef>
        <a:buClr>
          <a:schemeClr val="accent4"/>
        </a:buClr>
        <a:buFont typeface="Wingdings 2"/>
        <a:buChar char=""/>
        <a:defRPr kumimoji="0" sz="7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9534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9069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8604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7813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9767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17208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3674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5627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 flipV="1">
            <a:off x="840918" y="2295634"/>
            <a:ext cx="3648896" cy="517645"/>
          </a:xfrm>
          <a:noFill/>
          <a:ln w="38100">
            <a:solidFill>
              <a:srgbClr val="002060"/>
            </a:solidFill>
          </a:ln>
          <a:effectLst/>
        </p:spPr>
        <p:txBody>
          <a:bodyPr>
            <a:normAutofit fontScale="90000"/>
          </a:bodyPr>
          <a:lstStyle/>
          <a:p>
            <a:r>
              <a:rPr lang="pl-PL" dirty="0">
                <a:ln w="3200">
                  <a:noFill/>
                  <a:prstDash val="solid"/>
                  <a:round/>
                </a:ln>
                <a:solidFill>
                  <a:schemeClr val="bg1"/>
                </a:solidFill>
                <a:latin typeface="Monotype Corsiva" pitchFamily="66" charset="0"/>
              </a:rPr>
              <a:t/>
            </a:r>
            <a:br>
              <a:rPr lang="pl-PL" dirty="0">
                <a:ln w="3200">
                  <a:noFill/>
                  <a:prstDash val="solid"/>
                  <a:round/>
                </a:ln>
                <a:solidFill>
                  <a:schemeClr val="bg1"/>
                </a:solidFill>
                <a:latin typeface="Monotype Corsiva" pitchFamily="66" charset="0"/>
              </a:rPr>
            </a:br>
            <a:endParaRPr lang="pl-PL" dirty="0">
              <a:ln w="3200">
                <a:noFill/>
                <a:prstDash val="solid"/>
                <a:round/>
              </a:ln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475295" y="2"/>
            <a:ext cx="3897596" cy="870448"/>
          </a:xfrm>
        </p:spPr>
        <p:txBody>
          <a:bodyPr wrap="square">
            <a:spAutoFit/>
          </a:bodyPr>
          <a:lstStyle/>
          <a:p>
            <a:pPr algn="l"/>
            <a:r>
              <a:rPr lang="pl-PL" sz="2700" dirty="0" smtClean="0">
                <a:latin typeface="Monotype Corsiva" pitchFamily="66" charset="0"/>
              </a:rPr>
              <a:t>Kancelaria Radcy Prawnego</a:t>
            </a:r>
          </a:p>
          <a:p>
            <a:pPr algn="l"/>
            <a:r>
              <a:rPr lang="pl-PL" sz="2700" dirty="0" smtClean="0">
                <a:latin typeface="Monotype Corsiva" pitchFamily="66" charset="0"/>
              </a:rPr>
              <a:t>Anna Szmitka</a:t>
            </a:r>
            <a:endParaRPr lang="pl-PL" sz="2700" dirty="0">
              <a:latin typeface="Monotype Corsiva" pitchFamily="66" charset="0"/>
            </a:endParaRPr>
          </a:p>
        </p:txBody>
      </p:sp>
      <p:pic>
        <p:nvPicPr>
          <p:cNvPr id="4" name="Obraz 3" descr="j043374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154261" y="1080293"/>
            <a:ext cx="2226549" cy="76080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dlewnia metali">
  <a:themeElements>
    <a:clrScheme name="Odlewnia metali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dlewnia metali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dlewnia metali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31</TotalTime>
  <Words>5</Words>
  <Application>Microsoft Office PowerPoint</Application>
  <PresentationFormat>Niestandardowy</PresentationFormat>
  <Paragraphs>3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Odlewnia metali</vt:lpstr>
      <vt:lpstr>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Kancelaria Radcy Prawnego Anna Szmitka </dc:title>
  <dc:creator>Admin</dc:creator>
  <cp:lastModifiedBy>Admin</cp:lastModifiedBy>
  <cp:revision>9</cp:revision>
  <dcterms:created xsi:type="dcterms:W3CDTF">2009-01-22T08:36:41Z</dcterms:created>
  <dcterms:modified xsi:type="dcterms:W3CDTF">2009-01-22T09:10:27Z</dcterms:modified>
</cp:coreProperties>
</file>